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658" y="1177208"/>
            <a:ext cx="4651941" cy="225179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834" y="1187044"/>
            <a:ext cx="3879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bảo vệ cơ thể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phòng kẻ xấu xa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kẻ nào xâm hại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người để sẻ chia.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962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HP-087" pitchFamily="34" charset="0"/>
              </a:rPr>
              <a:t>Phòng, tránh xâm hại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30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: “Sói bắt cừu”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khác không được chạm vào vùng nào trên cơ thể của em?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8 (LAN) - ẢNH\dd30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8" b="17723"/>
          <a:stretch/>
        </p:blipFill>
        <p:spPr bwMode="auto">
          <a:xfrm>
            <a:off x="1768186" y="2514600"/>
            <a:ext cx="5531427" cy="2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25146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" y="5331124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được cho người khác chạm vào miệng, ngực,     giữa hai đùi và mông của mình.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bị xâm hại?</a:t>
            </a:r>
          </a:p>
        </p:txBody>
      </p:sp>
      <p:pic>
        <p:nvPicPr>
          <p:cNvPr id="2050" name="Picture 2" descr="E:\2020-2021\Giáo án điện tử các môn - 2020\Dao duc\tranh anh dao duc\Daoduc1 chu de 8 (LAN) - ẢNH\dd3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44877"/>
          <a:stretch/>
        </p:blipFill>
        <p:spPr bwMode="auto">
          <a:xfrm>
            <a:off x="1472046" y="2209800"/>
            <a:ext cx="60224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960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chọn việc nên làm để phòng, tránh bị xâm hại.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71366" y="304800"/>
            <a:ext cx="4829633" cy="5720988"/>
            <a:chOff x="3171366" y="304800"/>
            <a:chExt cx="4829633" cy="5720988"/>
          </a:xfrm>
        </p:grpSpPr>
        <p:pic>
          <p:nvPicPr>
            <p:cNvPr id="9" name="Picture 2" descr="E:\2020-2021\Giáo án điện tử các môn - 2020\Dao duc\tranh anh dao duc\Daoduc1 chu de 8 (LAN) - ẢNH\dd30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67124" r="8608" b="9357"/>
            <a:stretch/>
          </p:blipFill>
          <p:spPr bwMode="auto">
            <a:xfrm>
              <a:off x="3242124" y="304800"/>
              <a:ext cx="4688115" cy="197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2020-2021\Giáo án điện tử các môn - 2020\Dao duc\tranh anh dao duc\Daoduc1 chu de 8 (LAN) - ẢNH\dd30.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5856" r="10866" b="52703"/>
            <a:stretch/>
          </p:blipFill>
          <p:spPr bwMode="auto">
            <a:xfrm>
              <a:off x="3171366" y="2275407"/>
              <a:ext cx="4829633" cy="366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62400" y="4648200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5600" y="4736553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5" y="1316181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xâm hại như thế nào? Hãy chia sẻ với bạn nhé!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790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xử lí tình huống:</a:t>
            </a:r>
          </a:p>
        </p:txBody>
      </p:sp>
      <p:pic>
        <p:nvPicPr>
          <p:cNvPr id="4098" name="Picture 2" descr="E:\2020-2021\Giáo án điện tử các môn - 2020\Dao duc\tranh anh dao duc\Daoduc1 chu de 8 (LAN) - ẢNH\dd30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52404" r="22467" b="31727"/>
          <a:stretch/>
        </p:blipFill>
        <p:spPr bwMode="auto">
          <a:xfrm>
            <a:off x="1981200" y="2381001"/>
            <a:ext cx="4343400" cy="30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một số cách đơn giản và phù hợp để phòng,tránh bị xâm hại.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187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40</cp:revision>
  <dcterms:created xsi:type="dcterms:W3CDTF">2006-08-16T00:00:00Z</dcterms:created>
  <dcterms:modified xsi:type="dcterms:W3CDTF">2020-08-24T07:34:00Z</dcterms:modified>
</cp:coreProperties>
</file>